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692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b389af0c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b389af0c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b389af0c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b389af0c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b389af0c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b389af0c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b389af0c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b389af0c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b389af0c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b389af0c6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5060a9c6e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5060a9c6e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0753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5060a9c6e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5060a9c6e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930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5060a9c6e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5060a9c6e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9808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79" name="Google Shape;179;p1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206" name="Google Shape;206;p14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217" name="Google Shape;217;p1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39" name="Google Shape;39;p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Froggies</a:t>
            </a:r>
            <a:r>
              <a:rPr lang="en-US" dirty="0" smtClean="0"/>
              <a:t> Jump</a:t>
            </a:r>
            <a:br>
              <a:rPr lang="en-US" dirty="0" smtClean="0"/>
            </a:br>
            <a:r>
              <a:rPr lang="en-US" dirty="0" smtClean="0"/>
              <a:t>High Concept</a:t>
            </a:r>
            <a:endParaRPr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4210181005 M. Rizal Fauzi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id"/>
              <a:t>4210181008 Zsalsabilla Pasya Edelani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Log In Scene</a:t>
            </a:r>
            <a:endParaRPr/>
          </a:p>
        </p:txBody>
      </p:sp>
      <p:pic>
        <p:nvPicPr>
          <p:cNvPr id="235" name="Google Shape;2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8413" y="1169375"/>
            <a:ext cx="6277066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Pop Out Ketika Log In</a:t>
            </a:r>
            <a:endParaRPr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3013" y="1010700"/>
            <a:ext cx="6527874" cy="376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Main Menu Scene</a:t>
            </a:r>
            <a:endParaRPr/>
          </a:p>
        </p:txBody>
      </p:sp>
      <p:pic>
        <p:nvPicPr>
          <p:cNvPr id="247" name="Google Shape;2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962" y="1050375"/>
            <a:ext cx="6657974" cy="3745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Lobby Scene</a:t>
            </a:r>
            <a:endParaRPr/>
          </a:p>
        </p:txBody>
      </p:sp>
      <p:pic>
        <p:nvPicPr>
          <p:cNvPr id="253" name="Google Shape;2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8512" y="971000"/>
            <a:ext cx="6736874" cy="378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Game Scene</a:t>
            </a:r>
            <a:endParaRPr/>
          </a:p>
        </p:txBody>
      </p:sp>
      <p:pic>
        <p:nvPicPr>
          <p:cNvPr id="259" name="Google Shape;2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750" y="944575"/>
            <a:ext cx="6948400" cy="390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Game Flow</a:t>
            </a:r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013275"/>
            <a:ext cx="7038900" cy="37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Pemain harus melakukan log in terlebih dahulu dengan memasukkan username dan password.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Sebelumnya pemain harus terdaftar (sign up) terlebih dahulu agar bisa melakukan log in.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Jika sudah, pemain akan di arahkan ke main menu.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Di main menu nantinya ditampilkan identitas pemain (username) dan status permainan dari pemain tersebut (poin, peringkat, dan lainnya).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Selain itu, pemain dapat melakukan konfigurasi pada main menu.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Jika pemain menekan tombol play, maka pemain akan di arahkan menuju lobby.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Di lobby, pemain dapat berbincang melalui chat box dengan pemain lainnya.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Sesi game akan dimulai dengan ketentuan terdapat minimal 2 pemain dan maksimal 30 pemain di dalam lobby tersebut.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Sesi game sendiri berupa platformer game dimana pemain harus bisa melewati rintangan yang diberikan untuk menjadi yang nomor satu memanjat ke garis finish yang berada di bagian atas map.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Apabila sesi game telah selesai maka semua pemain akan di arahkan kembali ke lobby.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5509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Lobby System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172425"/>
            <a:ext cx="7038900" cy="33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/>
              <a:t>Lobby dapat menampung sebanyak 2 hingga 30 pemain.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/>
              <a:t>Di dalam lobby pemain dapat memilih karakter yang ingin dipakai.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/>
              <a:t>Pemain juga dapat berbincang bersama pemain lain melalui chat box yang ada di lobby.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/>
              <a:t>Jika dalam waktu tiga menit sudah tidak ada lagi pemain yang masuk maka sesi game dimulai secara otomatis.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/>
              <a:t> Jika jumlah pemain kurang dari 2 orang, maka lobby akan memberi waktu tambahan selama 1 menit.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/>
              <a:t>Dan jika jumlah pemain tidak mencukupi minimal, maka pemain di kembalikan menuju menu utama.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/>
              <a:t>Tambahan, jika jumlah pemain sudah mencapai maksimal maka pemain lain yang akan masuk harus menunggu sesi game terlebih dahulu atau menunggu ada pemain lain yang keluar dari lobby.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40442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Game Play</a:t>
            </a:r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Seluruh pemain akan memulai sesi game dari bagian bawah map.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Tujuan dari seluruh pemain adalah menjadi yang pertama mencapai garis finish di bagian atas map.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Untuk mencapai tujuan tersebut, seluruh pemain harus melewati berbagai rintangan ketika mereka melompat menaiki platform.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Selain itu, akan muncul dari bagian bawah map sebuah obstacle yang mana ketika pemain menyentuhnya maka otomatis akan gugur dari sesi game.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Obstacle ini akan muncul 2 menit setelah sesi game dimulai sehingga pemain harus cepat menaiki platform dan mencapai finish.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Pemain pertama yang mencapai garis finish dianggap sebagai pemenang, diikuti oleh pemain lainnya.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d" dirty="0"/>
              <a:t>Sesi game  akan berakhir begitu tidak ada lagi pemain yang tersisa.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881748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432</Words>
  <Application>Microsoft Office PowerPoint</Application>
  <PresentationFormat>On-screen Show (16:9)</PresentationFormat>
  <Paragraphs>35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Montserrat</vt:lpstr>
      <vt:lpstr>Lato</vt:lpstr>
      <vt:lpstr>Arial</vt:lpstr>
      <vt:lpstr>Focus</vt:lpstr>
      <vt:lpstr>Froggies Jump High Concept</vt:lpstr>
      <vt:lpstr>Log In Scene</vt:lpstr>
      <vt:lpstr>Pop Out Ketika Log In</vt:lpstr>
      <vt:lpstr>Main Menu Scene</vt:lpstr>
      <vt:lpstr>Lobby Scene</vt:lpstr>
      <vt:lpstr>Game Scene</vt:lpstr>
      <vt:lpstr>Game Flow</vt:lpstr>
      <vt:lpstr>Lobby System</vt:lpstr>
      <vt:lpstr>Game Play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Final Project</dc:title>
  <cp:lastModifiedBy>Windows User</cp:lastModifiedBy>
  <cp:revision>2</cp:revision>
  <dcterms:modified xsi:type="dcterms:W3CDTF">2021-07-10T02:14:35Z</dcterms:modified>
</cp:coreProperties>
</file>